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1"/>
    <p:restoredTop sz="94715"/>
  </p:normalViewPr>
  <p:slideViewPr>
    <p:cSldViewPr snapToGrid="0" snapToObjects="1">
      <p:cViewPr varScale="1">
        <p:scale>
          <a:sx n="75" d="100"/>
          <a:sy n="75" d="100"/>
        </p:scale>
        <p:origin x="18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64DC1F7-C98F-8443-9CF6-3C139F5F0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6E7DCB9-887F-5247-8232-1A3BDED11D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DDE736-3B89-CA4C-81BA-654C040620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The 1st Geological Conference 15-17 March,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8FE973-A704-6249-8776-EE7D9EEC5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77F2F-AC0E-8E47-A228-FB44D9F6C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571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The 1st Geological Conference 15-17 March,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DF02D-7C0A-C44E-8C9E-55499634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802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51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4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9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3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8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6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4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8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GeoBasrah-1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1st Geological Conference 15-17 March,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1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GeoBasrah-1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1st Geological Conference 15-17 March,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0D94B-0C7B-3F4E-9677-8D4A555C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9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A3888-E6A3-254B-9538-26054CEC2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50720"/>
            <a:ext cx="7772400" cy="961834"/>
          </a:xfrm>
        </p:spPr>
        <p:txBody>
          <a:bodyPr>
            <a:normAutofit/>
          </a:bodyPr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3000" dirty="0"/>
              <a:t>Add Title</a:t>
            </a: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F727BC-F8CD-BA43-9135-3981A363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07133"/>
            <a:ext cx="6858000" cy="738314"/>
          </a:xfrm>
        </p:spPr>
        <p:txBody>
          <a:bodyPr>
            <a:normAutofit/>
          </a:bodyPr>
          <a:lstStyle/>
          <a:p>
            <a:r>
              <a:rPr lang="en-US" sz="2000" dirty="0"/>
              <a:t>Add Authors’ names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309B2F-1083-224A-9C62-6AB563164E48}"/>
              </a:ext>
            </a:extLst>
          </p:cNvPr>
          <p:cNvSpPr txBox="1"/>
          <p:nvPr/>
        </p:nvSpPr>
        <p:spPr>
          <a:xfrm>
            <a:off x="685800" y="412089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Add Authors' affiliations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C84BDC9-8267-1D41-8BC4-59B94993B625}"/>
              </a:ext>
            </a:extLst>
          </p:cNvPr>
          <p:cNvSpPr/>
          <p:nvPr/>
        </p:nvSpPr>
        <p:spPr>
          <a:xfrm>
            <a:off x="4155441" y="340011"/>
            <a:ext cx="1442471" cy="1457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8" algn="ctr" rtl="1"/>
            <a:r>
              <a:rPr lang="en-US" sz="1300" b="1" dirty="0">
                <a:solidFill>
                  <a:srgbClr val="FFFF00"/>
                </a:solidFill>
              </a:rPr>
              <a:t>Add your department’s logo(s)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9A8624C-B5A5-A040-9BC3-CFC332E905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019" t="12915" r="12606" b="13122"/>
          <a:stretch/>
        </p:blipFill>
        <p:spPr>
          <a:xfrm>
            <a:off x="1727448" y="328393"/>
            <a:ext cx="1407036" cy="139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3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B29C4-72E5-2F4E-BE16-122F100A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58" y="218823"/>
            <a:ext cx="7886700" cy="659002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62C4B97C-22EE-8843-96F2-0B865D22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1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B29C4-72E5-2F4E-BE16-122F100A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58" y="218823"/>
            <a:ext cx="7886700" cy="659002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62C4B97C-22EE-8843-96F2-0B865D22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6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B29C4-72E5-2F4E-BE16-122F100A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58" y="218823"/>
            <a:ext cx="7886700" cy="659002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62C4B97C-22EE-8843-96F2-0B865D22C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D94B-0C7B-3F4E-9677-8D4A555C6F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{7FADFC93-50F7-384D-AF38-06310104346A}tf10001119</Template>
  <TotalTime>196</TotalTime>
  <Words>19</Words>
  <Application>Microsoft Office PowerPoint</Application>
  <PresentationFormat>On-screen Show (4:3)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Add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Safaa Al-Ali</dc:creator>
  <cp:lastModifiedBy>Microsoft account</cp:lastModifiedBy>
  <cp:revision>15</cp:revision>
  <dcterms:created xsi:type="dcterms:W3CDTF">2022-02-16T11:44:44Z</dcterms:created>
  <dcterms:modified xsi:type="dcterms:W3CDTF">2022-02-26T07:32:58Z</dcterms:modified>
</cp:coreProperties>
</file>